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73" r:id="rId14"/>
    <p:sldId id="274" r:id="rId15"/>
    <p:sldId id="275" r:id="rId16"/>
    <p:sldId id="276" r:id="rId17"/>
    <p:sldId id="277" r:id="rId18"/>
    <p:sldId id="278" r:id="rId19"/>
    <p:sldId id="28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18T20:49:18.994" idx="1">
    <p:pos x="10" y="10"/>
    <p:text/>
    <p:extLst>
      <p:ext uri="{C676402C-5697-4E1C-873F-D02D1690AC5C}">
        <p15:threadingInfo xmlns:p15="http://schemas.microsoft.com/office/powerpoint/2012/main" timeZoneBias="-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0E580-F3A9-4E9F-A6E0-936635A9ADE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DC76E-A668-459E-A171-7D9E8DC4B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41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df72e6fa5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df72e6fa5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244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1df72e6fa5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1df72e6fa5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474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e208a11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e208a11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725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e208a11a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e208a11a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363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e208a11a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e208a11a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742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06EBE-D9B5-40EA-8189-9897FCEC9F2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28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F454-32D3-4E02-832E-B8A65D75CF2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A082F-5FC9-4993-A437-7476EBE18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74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F454-32D3-4E02-832E-B8A65D75CF2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A082F-5FC9-4993-A437-7476EBE18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3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F454-32D3-4E02-832E-B8A65D75CF2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A082F-5FC9-4993-A437-7476EBE18D9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2750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F454-32D3-4E02-832E-B8A65D75CF2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A082F-5FC9-4993-A437-7476EBE18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37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F454-32D3-4E02-832E-B8A65D75CF2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A082F-5FC9-4993-A437-7476EBE18D9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9061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F454-32D3-4E02-832E-B8A65D75CF2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A082F-5FC9-4993-A437-7476EBE18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68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F454-32D3-4E02-832E-B8A65D75CF2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A082F-5FC9-4993-A437-7476EBE18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29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F454-32D3-4E02-832E-B8A65D75CF2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A082F-5FC9-4993-A437-7476EBE18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492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090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F454-32D3-4E02-832E-B8A65D75CF2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A082F-5FC9-4993-A437-7476EBE18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74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F454-32D3-4E02-832E-B8A65D75CF2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A082F-5FC9-4993-A437-7476EBE18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57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F454-32D3-4E02-832E-B8A65D75CF2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A082F-5FC9-4993-A437-7476EBE18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84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F454-32D3-4E02-832E-B8A65D75CF2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A082F-5FC9-4993-A437-7476EBE18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65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F454-32D3-4E02-832E-B8A65D75CF2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A082F-5FC9-4993-A437-7476EBE18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25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F454-32D3-4E02-832E-B8A65D75CF2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A082F-5FC9-4993-A437-7476EBE18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92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F454-32D3-4E02-832E-B8A65D75CF2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A082F-5FC9-4993-A437-7476EBE18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32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DF454-32D3-4E02-832E-B8A65D75CF2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A082F-5FC9-4993-A437-7476EBE18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8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DF454-32D3-4E02-832E-B8A65D75CF2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9CA082F-5FC9-4993-A437-7476EBE18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7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EA842-42E4-4EDE-A946-828812DEF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985109"/>
            <a:ext cx="7766936" cy="1914768"/>
          </a:xfrm>
        </p:spPr>
        <p:txBody>
          <a:bodyPr/>
          <a:lstStyle/>
          <a:p>
            <a:br>
              <a:rPr lang="en-US" dirty="0">
                <a:latin typeface="Bauhaus 93" panose="04030905020B02020C02" pitchFamily="82" charset="0"/>
              </a:rPr>
            </a:br>
            <a:br>
              <a:rPr lang="en-US" dirty="0">
                <a:latin typeface="Bauhaus 93" panose="04030905020B02020C02" pitchFamily="82" charset="0"/>
              </a:rPr>
            </a:br>
            <a:br>
              <a:rPr lang="en-US" dirty="0">
                <a:latin typeface="Bauhaus 93" panose="04030905020B02020C02" pitchFamily="82" charset="0"/>
              </a:rPr>
            </a:br>
            <a:br>
              <a:rPr lang="en-US" dirty="0">
                <a:latin typeface="Bauhaus 93" panose="04030905020B02020C02" pitchFamily="82" charset="0"/>
              </a:rPr>
            </a:br>
            <a:br>
              <a:rPr lang="en-US" dirty="0">
                <a:latin typeface="Bauhaus 93" panose="04030905020B02020C02" pitchFamily="82" charset="0"/>
              </a:rPr>
            </a:br>
            <a:br>
              <a:rPr lang="en-US" dirty="0">
                <a:latin typeface="Bauhaus 93" panose="04030905020B02020C02" pitchFamily="82" charset="0"/>
              </a:rPr>
            </a:br>
            <a:r>
              <a:rPr lang="en-US" dirty="0">
                <a:latin typeface="Bauhaus 93" panose="04030905020B02020C02" pitchFamily="82" charset="0"/>
              </a:rPr>
              <a:t>Arduino based robotic</a:t>
            </a:r>
            <a:br>
              <a:rPr lang="en-US" dirty="0">
                <a:latin typeface="Bauhaus 93" panose="04030905020B02020C02" pitchFamily="82" charset="0"/>
              </a:rPr>
            </a:br>
            <a:r>
              <a:rPr lang="en-US" dirty="0">
                <a:latin typeface="Bauhaus 93" panose="04030905020B02020C02" pitchFamily="82" charset="0"/>
              </a:rPr>
              <a:t>object pick arm</a:t>
            </a:r>
          </a:p>
        </p:txBody>
      </p:sp>
    </p:spTree>
    <p:extLst>
      <p:ext uri="{BB962C8B-B14F-4D97-AF65-F5344CB8AC3E}">
        <p14:creationId xmlns:p14="http://schemas.microsoft.com/office/powerpoint/2010/main" val="2780649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-691305" y="1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buSzPts val="990"/>
            </a:pPr>
            <a:r>
              <a:rPr lang="en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9FC5E8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Arduino UNO Board</a:t>
            </a:r>
            <a:endParaRPr b="1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9FC5E8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l="7282" t="8618" r="5813" b="11130"/>
          <a:stretch/>
        </p:blipFill>
        <p:spPr>
          <a:xfrm>
            <a:off x="977268" y="763601"/>
            <a:ext cx="7810598" cy="60944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2706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501300" y="0"/>
            <a:ext cx="9018085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buSzPts val="990"/>
            </a:pPr>
            <a:r>
              <a:rPr lang="en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A4C2F4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Servo Pin Connection</a:t>
            </a:r>
            <a:endParaRPr b="1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A4C2F4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1045834"/>
            <a:ext cx="8728400" cy="5365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4728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-672055" y="1476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buSzPts val="990"/>
            </a:pPr>
            <a:r>
              <a:rPr lang="en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A4C2F4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Potentiometer</a:t>
            </a:r>
            <a:endParaRPr b="1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A4C2F4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645" y="1135781"/>
            <a:ext cx="8460606" cy="5302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2520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75660991_331346885720450_3034019690941123743_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739" y="1221606"/>
            <a:ext cx="7315200" cy="5486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4600" y="77002"/>
            <a:ext cx="54864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Breadboard Circuit</a:t>
            </a:r>
          </a:p>
        </p:txBody>
      </p:sp>
      <p:sp>
        <p:nvSpPr>
          <p:cNvPr id="20" name="Down Arrow 19"/>
          <p:cNvSpPr/>
          <p:nvPr/>
        </p:nvSpPr>
        <p:spPr>
          <a:xfrm>
            <a:off x="5638800" y="4800600"/>
            <a:ext cx="228600" cy="990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/>
          <p:cNvSpPr/>
          <p:nvPr/>
        </p:nvSpPr>
        <p:spPr>
          <a:xfrm>
            <a:off x="4343400" y="4572000"/>
            <a:ext cx="9144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257800" y="5791200"/>
            <a:ext cx="685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POT 2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6172200" y="4800600"/>
            <a:ext cx="1524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943600" y="5562600"/>
            <a:ext cx="6096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POT3</a:t>
            </a:r>
          </a:p>
        </p:txBody>
      </p:sp>
      <p:sp>
        <p:nvSpPr>
          <p:cNvPr id="27" name="Down Arrow 26"/>
          <p:cNvSpPr/>
          <p:nvPr/>
        </p:nvSpPr>
        <p:spPr>
          <a:xfrm>
            <a:off x="6629400" y="4724400"/>
            <a:ext cx="152400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400800" y="6019800"/>
            <a:ext cx="685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POT 4</a:t>
            </a:r>
          </a:p>
        </p:txBody>
      </p:sp>
      <p:sp>
        <p:nvSpPr>
          <p:cNvPr id="30" name="Oval 29"/>
          <p:cNvSpPr/>
          <p:nvPr/>
        </p:nvSpPr>
        <p:spPr>
          <a:xfrm>
            <a:off x="3429000" y="4572000"/>
            <a:ext cx="8382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POT 1</a:t>
            </a:r>
          </a:p>
        </p:txBody>
      </p:sp>
    </p:spTree>
    <p:extLst>
      <p:ext uri="{BB962C8B-B14F-4D97-AF65-F5344CB8AC3E}">
        <p14:creationId xmlns:p14="http://schemas.microsoft.com/office/powerpoint/2010/main" val="840926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4749714_1210223619510597_7178846850081269257_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1" y="609600"/>
            <a:ext cx="7581207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97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5152291_344500860955615_7729579944811458313_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219200"/>
            <a:ext cx="73152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50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C57656-A01F-4B32-B5C4-D171EDC9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148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EA49F7-1946-40FE-ACF9-81D0AC97C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59" y="-7281"/>
            <a:ext cx="12191999" cy="3522134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2487F-D849-497B-AEFC-CB32D3C83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44909"/>
            <a:ext cx="4571531" cy="2379291"/>
          </a:xfrm>
        </p:spPr>
        <p:txBody>
          <a:bodyPr anchor="b">
            <a:normAutofit/>
          </a:bodyPr>
          <a:lstStyle/>
          <a:p>
            <a:pPr algn="l"/>
            <a:r>
              <a:rPr lang="en-GB" dirty="0"/>
              <a:t>Arduino Code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78C493-7F05-4D2E-B536-F2496AF84D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738" y="858130"/>
            <a:ext cx="6485207" cy="573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88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B97BE4-8A98-49F3-8669-EAAF6D433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390032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090277-9074-44AA-8A49-453BF2C45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1"/>
            <a:ext cx="12191999" cy="3909853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11858-E40D-4964-AD2C-79AEAF440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930" y="744909"/>
            <a:ext cx="3776416" cy="29126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i="1" dirty="0"/>
              <a:t>Setup part of the code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1D9351CB-4A5B-426D-876A-87F7373AD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40" y="567942"/>
            <a:ext cx="5116591" cy="571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53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C57-A189-499B-AC3B-80DC8096E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54" y="2766218"/>
            <a:ext cx="2504049" cy="1622902"/>
          </a:xfrm>
        </p:spPr>
        <p:txBody>
          <a:bodyPr>
            <a:noAutofit/>
          </a:bodyPr>
          <a:lstStyle/>
          <a:p>
            <a:r>
              <a:rPr lang="en-GB" sz="3600" i="1" dirty="0"/>
              <a:t>Loop part of the code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60E043-1608-44FE-A130-35D728F16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31" y="411163"/>
            <a:ext cx="7666892" cy="6042025"/>
          </a:xfrm>
        </p:spPr>
      </p:pic>
    </p:spTree>
    <p:extLst>
      <p:ext uri="{BB962C8B-B14F-4D97-AF65-F5344CB8AC3E}">
        <p14:creationId xmlns:p14="http://schemas.microsoft.com/office/powerpoint/2010/main" val="1449299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C5D1A-53BA-4A80-80C5-AD460622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67CC9B-0142-4A5E-AF46-4323E5BEA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062" y="394636"/>
            <a:ext cx="9035820" cy="5853764"/>
          </a:xfrm>
        </p:spPr>
      </p:pic>
    </p:spTree>
    <p:extLst>
      <p:ext uri="{BB962C8B-B14F-4D97-AF65-F5344CB8AC3E}">
        <p14:creationId xmlns:p14="http://schemas.microsoft.com/office/powerpoint/2010/main" val="2225215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AC005-064B-44E1-8267-6B10AA16F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570892"/>
          </a:xfrm>
        </p:spPr>
        <p:txBody>
          <a:bodyPr>
            <a:no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55082-4328-4E11-B0B8-7058E459A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66461"/>
            <a:ext cx="8596668" cy="459153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-Here in this project,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 is programmed to control servo motors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 are serving as joints of Robotic arm for picking an object.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-This setup also looks as a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 Crane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or we can convert it into a Crane by doing some easy tweaks. 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-This project will be helpful for beginners who want to learn to develop a Simple Robot in low cost or just want to learn working with Arduino and servo motors.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-This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Robotic Arm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controlled by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Potentiometer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attached to it, each potentiometer is used to control each servo. We can move these servos by rotating the pots to pick some object.(Low torque servos)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462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AA435-CBC1-4BE0-8F7B-578D6EF3F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Servo Motor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74D5172-94A1-47EB-BA4E-9C2722D7A5D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57" b="15057"/>
          <a:stretch>
            <a:fillRect/>
          </a:stretch>
        </p:blipFill>
        <p:spPr>
          <a:xfrm>
            <a:off x="677334" y="609600"/>
            <a:ext cx="8596668" cy="391550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2AA6E8-DDD5-469F-80C9-6BF7B9555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1361708"/>
          </a:xfrm>
        </p:spPr>
        <p:txBody>
          <a:bodyPr>
            <a:normAutofit/>
          </a:bodyPr>
          <a:lstStyle/>
          <a:p>
            <a:r>
              <a:rPr lang="en-US" dirty="0"/>
              <a:t>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 Motors are mainly used when there is a need for shaft movement or position</a:t>
            </a:r>
          </a:p>
          <a:p>
            <a:r>
              <a:rPr lang="en-US" sz="2000" dirty="0">
                <a:latin typeface="Bahnschrift SemiLight SemiConde" panose="020B0502040204020203" pitchFamily="34" charset="0"/>
              </a:rPr>
              <a:t>-</a:t>
            </a:r>
            <a:r>
              <a:rPr lang="en-US" dirty="0"/>
              <a:t>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four SG90 servos were used</a:t>
            </a:r>
          </a:p>
        </p:txBody>
      </p:sp>
    </p:spTree>
    <p:extLst>
      <p:ext uri="{BB962C8B-B14F-4D97-AF65-F5344CB8AC3E}">
        <p14:creationId xmlns:p14="http://schemas.microsoft.com/office/powerpoint/2010/main" val="267402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67B0-7643-4767-9B3B-0531181A1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70" y="3339833"/>
            <a:ext cx="8596667" cy="508000"/>
          </a:xfrm>
        </p:spPr>
        <p:txBody>
          <a:bodyPr/>
          <a:lstStyle/>
          <a:p>
            <a:r>
              <a:rPr lang="en-US" dirty="0"/>
              <a:t>Applied Circuit Design: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97BFA1B-B87C-44C4-A792-B287F2831D5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2" b="20182"/>
          <a:stretch>
            <a:fillRect/>
          </a:stretch>
        </p:blipFill>
        <p:spPr>
          <a:xfrm>
            <a:off x="282699" y="115277"/>
            <a:ext cx="8596668" cy="331372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28568-3B8B-4A37-9671-00FA90EE2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7827" y="3847833"/>
            <a:ext cx="8596667" cy="2270438"/>
          </a:xfrm>
        </p:spPr>
        <p:txBody>
          <a:bodyPr>
            <a:no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per as the practical circuit construction I have used low torque servo motors and to control individual servo we used individual potentiometer.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 servo motor basically controls the rotation of a DC motor by controlling a circuit that synthesizes its angle.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-The angle of a servo motor is between 0 degree and 180 degrees .To move the servo, I used Write() function with the required angle of rotation as argument.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-Then pulse width sent to the motors then changes according to angle change and it demarks the extent of rotation.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-By varying potentiometer I moved the cardboard attached with servo motors in between angle and pick my object.</a:t>
            </a:r>
          </a:p>
        </p:txBody>
      </p:sp>
    </p:spTree>
    <p:extLst>
      <p:ext uri="{BB962C8B-B14F-4D97-AF65-F5344CB8AC3E}">
        <p14:creationId xmlns:p14="http://schemas.microsoft.com/office/powerpoint/2010/main" val="3233535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DCE49F-EB21-486B-A5AA-CD4A20D4FBFC}"/>
              </a:ext>
            </a:extLst>
          </p:cNvPr>
          <p:cNvSpPr txBox="1"/>
          <p:nvPr/>
        </p:nvSpPr>
        <p:spPr>
          <a:xfrm>
            <a:off x="1096584" y="1077440"/>
            <a:ext cx="3889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 OPERATION: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37E0EA-59EA-4419-BFB0-8D26F6BF4D56}"/>
              </a:ext>
            </a:extLst>
          </p:cNvPr>
          <p:cNvSpPr txBox="1"/>
          <p:nvPr/>
        </p:nvSpPr>
        <p:spPr>
          <a:xfrm>
            <a:off x="1296955" y="1863336"/>
            <a:ext cx="722189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four potentiometer with 10 k resistance.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pot will work on 5 volt which  divided into 1023 division.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division will carry  5-6 mV.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5-6 mV it rotates 1degree.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control this robotic arm four servo were applied for four parts to move around the robotic arm as my wish.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rotate 360 degree.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932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2F05FC-9B96-44E6-B480-F7274210D4BE}"/>
              </a:ext>
            </a:extLst>
          </p:cNvPr>
          <p:cNvSpPr txBox="1"/>
          <p:nvPr/>
        </p:nvSpPr>
        <p:spPr>
          <a:xfrm>
            <a:off x="1117561" y="1371011"/>
            <a:ext cx="4357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of Servo Motor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45443-9B3C-436D-BD54-E937BB5B5270}"/>
              </a:ext>
            </a:extLst>
          </p:cNvPr>
          <p:cNvSpPr txBox="1"/>
          <p:nvPr/>
        </p:nvSpPr>
        <p:spPr>
          <a:xfrm>
            <a:off x="951230" y="2249707"/>
            <a:ext cx="82389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first servo is in the base and it controls the robotic arm to rotate 180 degrees.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servo was used as the elbow of the robotic arm and it helps to uplift the arm left to right and right.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Third servo is in wrist position and it helps to pick up any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fourth servo is in the gripper position and it helps to grip any object as human fingers.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60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70FC80-A258-4BB2-9AA8-F6E5F538125C}"/>
              </a:ext>
            </a:extLst>
          </p:cNvPr>
          <p:cNvSpPr txBox="1"/>
          <p:nvPr/>
        </p:nvSpPr>
        <p:spPr>
          <a:xfrm>
            <a:off x="1278294" y="1218199"/>
            <a:ext cx="3526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F5DB4-5929-420F-8044-0270E725BBAF}"/>
              </a:ext>
            </a:extLst>
          </p:cNvPr>
          <p:cNvSpPr txBox="1"/>
          <p:nvPr/>
        </p:nvSpPr>
        <p:spPr>
          <a:xfrm>
            <a:off x="1278294" y="1819469"/>
            <a:ext cx="871479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I connected the servo motor here first servo is connected to digital pin 6, and the second servo is connected to digital pin 9; the third servo is connected in digital pin 10; the fourth servo is connected in digital pin 11. and other two pin of each servo middle pin is connected in 5 volts and other pin is connected in ground pin. This digital pin can act as an analog pin.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I connected the potentiometer to control the servo, here first potentiometer is connected to analog pin A0; the Second potentiometer is connected in analog pin A1; Third potentiometer is connected in analog pin A2; Fourth potentiometer is connect in analog pin A3;and other two pin of each potentiometer middle pin is connected in 5 volts and other pin is connected in ground pin.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111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0"/>
            <a:ext cx="8141259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B4A7D6"/>
                </a:highlight>
                <a:latin typeface="Times New Roman" panose="02020603050405020304" pitchFamily="18" charset="0"/>
                <a:ea typeface="Courier New"/>
                <a:cs typeface="Times New Roman" panose="02020603050405020304" pitchFamily="18" charset="0"/>
                <a:sym typeface="Courier New"/>
              </a:rPr>
              <a:t>Circuit Diagram </a:t>
            </a:r>
            <a:endParaRPr b="1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B4A7D6"/>
              </a:highlight>
              <a:latin typeface="Times New Roman" panose="02020603050405020304" pitchFamily="18" charset="0"/>
              <a:ea typeface="Courier New"/>
              <a:cs typeface="Times New Roman" panose="02020603050405020304" pitchFamily="18" charset="0"/>
              <a:sym typeface="Courier New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6" y="883942"/>
            <a:ext cx="8912993" cy="6002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1742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15600" y="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buSzPts val="990"/>
            </a:pPr>
            <a:r>
              <a:rPr lang="en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9DAF8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Practical Position of Servo</a:t>
            </a:r>
            <a:endParaRPr b="1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C9DAF8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206200" y="1484267"/>
            <a:ext cx="8292000" cy="492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00" y="1484267"/>
            <a:ext cx="8519400" cy="528746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/>
          <p:nvPr/>
        </p:nvSpPr>
        <p:spPr>
          <a:xfrm>
            <a:off x="9144000" y="837633"/>
            <a:ext cx="2632400" cy="763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reflection endPos="4000" dist="38100" dir="5400000" fadeDir="5400012" sy="-100000" algn="bl" rotWithShape="0"/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867" b="1"/>
              <a:t>4th Servo</a:t>
            </a:r>
            <a:endParaRPr sz="3867" b="1"/>
          </a:p>
        </p:txBody>
      </p:sp>
      <p:sp>
        <p:nvSpPr>
          <p:cNvPr id="77" name="Google Shape;77;p16"/>
          <p:cNvSpPr/>
          <p:nvPr/>
        </p:nvSpPr>
        <p:spPr>
          <a:xfrm>
            <a:off x="9181367" y="2342600"/>
            <a:ext cx="2632400" cy="763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867" b="1"/>
              <a:t>3rd Servo</a:t>
            </a:r>
            <a:endParaRPr sz="3867" b="1"/>
          </a:p>
        </p:txBody>
      </p:sp>
      <p:sp>
        <p:nvSpPr>
          <p:cNvPr id="78" name="Google Shape;78;p16"/>
          <p:cNvSpPr/>
          <p:nvPr/>
        </p:nvSpPr>
        <p:spPr>
          <a:xfrm>
            <a:off x="9266167" y="3943800"/>
            <a:ext cx="2547600" cy="763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600" b="1"/>
              <a:t>2nd Servo</a:t>
            </a:r>
            <a:endParaRPr sz="3600" b="1"/>
          </a:p>
        </p:txBody>
      </p:sp>
      <p:sp>
        <p:nvSpPr>
          <p:cNvPr id="79" name="Google Shape;79;p16"/>
          <p:cNvSpPr/>
          <p:nvPr/>
        </p:nvSpPr>
        <p:spPr>
          <a:xfrm>
            <a:off x="9266167" y="5545000"/>
            <a:ext cx="2547600" cy="7636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600" b="1"/>
              <a:t>1st Servo</a:t>
            </a:r>
            <a:endParaRPr sz="3600" b="1"/>
          </a:p>
        </p:txBody>
      </p:sp>
      <p:cxnSp>
        <p:nvCxnSpPr>
          <p:cNvPr id="80" name="Google Shape;80;p16"/>
          <p:cNvCxnSpPr>
            <a:endCxn id="79" idx="1"/>
          </p:cNvCxnSpPr>
          <p:nvPr/>
        </p:nvCxnSpPr>
        <p:spPr>
          <a:xfrm>
            <a:off x="4938567" y="5531600"/>
            <a:ext cx="4327600" cy="395200"/>
          </a:xfrm>
          <a:prstGeom prst="straightConnector1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" name="Google Shape;81;p16"/>
          <p:cNvCxnSpPr>
            <a:endCxn id="78" idx="1"/>
          </p:cNvCxnSpPr>
          <p:nvPr/>
        </p:nvCxnSpPr>
        <p:spPr>
          <a:xfrm rot="10800000" flipH="1">
            <a:off x="5025767" y="4325600"/>
            <a:ext cx="4240400" cy="211600"/>
          </a:xfrm>
          <a:prstGeom prst="straightConnector1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" name="Google Shape;82;p16"/>
          <p:cNvCxnSpPr>
            <a:endCxn id="77" idx="1"/>
          </p:cNvCxnSpPr>
          <p:nvPr/>
        </p:nvCxnSpPr>
        <p:spPr>
          <a:xfrm rot="10800000" flipH="1">
            <a:off x="3646967" y="2724400"/>
            <a:ext cx="5534400" cy="381600"/>
          </a:xfrm>
          <a:prstGeom prst="straightConnector1">
            <a:avLst/>
          </a:prstGeom>
          <a:noFill/>
          <a:ln w="762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" name="Google Shape;83;p16"/>
          <p:cNvCxnSpPr>
            <a:endCxn id="76" idx="1"/>
          </p:cNvCxnSpPr>
          <p:nvPr/>
        </p:nvCxnSpPr>
        <p:spPr>
          <a:xfrm rot="10800000" flipH="1">
            <a:off x="2617600" y="1219433"/>
            <a:ext cx="6526400" cy="1223600"/>
          </a:xfrm>
          <a:prstGeom prst="straightConnector1">
            <a:avLst/>
          </a:prstGeom>
          <a:noFill/>
          <a:ln w="762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20520989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131</TotalTime>
  <Words>636</Words>
  <Application>Microsoft Office PowerPoint</Application>
  <PresentationFormat>Widescreen</PresentationFormat>
  <Paragraphs>51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AvenirNext LT Pro Medium</vt:lpstr>
      <vt:lpstr>Bahnschrift SemiLight SemiConde</vt:lpstr>
      <vt:lpstr>Bauhaus 93</vt:lpstr>
      <vt:lpstr>Calibri</vt:lpstr>
      <vt:lpstr>Times New Roman</vt:lpstr>
      <vt:lpstr>Trebuchet MS</vt:lpstr>
      <vt:lpstr>Wingdings 3</vt:lpstr>
      <vt:lpstr>Facet</vt:lpstr>
      <vt:lpstr>      Arduino based robotic object pick arm</vt:lpstr>
      <vt:lpstr>Objectives:</vt:lpstr>
      <vt:lpstr>Servo Motor</vt:lpstr>
      <vt:lpstr>Applied Circuit Design:</vt:lpstr>
      <vt:lpstr>PowerPoint Presentation</vt:lpstr>
      <vt:lpstr>PowerPoint Presentation</vt:lpstr>
      <vt:lpstr>PowerPoint Presentation</vt:lpstr>
      <vt:lpstr>Circuit Diagram </vt:lpstr>
      <vt:lpstr>Practical Position of Servo</vt:lpstr>
      <vt:lpstr>Arduino UNO Board</vt:lpstr>
      <vt:lpstr>Servo Pin Connection</vt:lpstr>
      <vt:lpstr>Potentiometer</vt:lpstr>
      <vt:lpstr>PowerPoint Presentation</vt:lpstr>
      <vt:lpstr>PowerPoint Presentation</vt:lpstr>
      <vt:lpstr>PowerPoint Presentation</vt:lpstr>
      <vt:lpstr>Arduino Code</vt:lpstr>
      <vt:lpstr>Setup part of the code</vt:lpstr>
      <vt:lpstr>Loop part of the code</vt:lpstr>
      <vt:lpstr>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based robotic pick arm</dc:title>
  <dc:creator>ASUS</dc:creator>
  <cp:lastModifiedBy>Ayon Datta</cp:lastModifiedBy>
  <cp:revision>12</cp:revision>
  <dcterms:created xsi:type="dcterms:W3CDTF">2022-03-18T14:39:38Z</dcterms:created>
  <dcterms:modified xsi:type="dcterms:W3CDTF">2023-10-05T13:51:11Z</dcterms:modified>
</cp:coreProperties>
</file>